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  <p:sldMasterId id="2147483660" r:id="rId5"/>
    <p:sldMasterId id="2147483672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</p:sldIdLst>
  <p:sldSz cy="5143500" cx="9144000"/>
  <p:notesSz cx="6858000" cy="9144000"/>
  <p:embeddedFontLst>
    <p:embeddedFont>
      <p:font typeface="Google Sans"/>
      <p:regular r:id="rId21"/>
      <p:bold r:id="rId22"/>
      <p:italic r:id="rId23"/>
      <p:boldItalic r:id="rId24"/>
    </p:embeddedFont>
    <p:embeddedFont>
      <p:font typeface="Google Sans Medium"/>
      <p:regular r:id="rId25"/>
      <p:bold r:id="rId26"/>
      <p:italic r:id="rId27"/>
      <p:boldItalic r:id="rId2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29" roundtripDataSignature="AMtx7mibuCqRMpzW+XpP2mVwdAy83gmT6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3.xml"/><Relationship Id="rId22" Type="http://schemas.openxmlformats.org/officeDocument/2006/relationships/font" Target="fonts/GoogleSans-bold.fntdata"/><Relationship Id="rId21" Type="http://schemas.openxmlformats.org/officeDocument/2006/relationships/font" Target="fonts/GoogleSans-regular.fntdata"/><Relationship Id="rId24" Type="http://schemas.openxmlformats.org/officeDocument/2006/relationships/font" Target="fonts/GoogleSans-boldItalic.fntdata"/><Relationship Id="rId23" Type="http://schemas.openxmlformats.org/officeDocument/2006/relationships/font" Target="fonts/GoogleSans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26" Type="http://schemas.openxmlformats.org/officeDocument/2006/relationships/font" Target="fonts/GoogleSansMedium-bold.fntdata"/><Relationship Id="rId25" Type="http://schemas.openxmlformats.org/officeDocument/2006/relationships/font" Target="fonts/GoogleSansMedium-regular.fntdata"/><Relationship Id="rId28" Type="http://schemas.openxmlformats.org/officeDocument/2006/relationships/font" Target="fonts/GoogleSansMedium-boldItalic.fntdata"/><Relationship Id="rId27" Type="http://schemas.openxmlformats.org/officeDocument/2006/relationships/font" Target="fonts/GoogleSansMedium-italic.fntdata"/><Relationship Id="rId5" Type="http://schemas.openxmlformats.org/officeDocument/2006/relationships/slideMaster" Target="slideMasters/slideMaster2.xml"/><Relationship Id="rId6" Type="http://schemas.openxmlformats.org/officeDocument/2006/relationships/slideMaster" Target="slideMasters/slideMaster3.xml"/><Relationship Id="rId29" Type="http://customschemas.google.com/relationships/presentationmetadata" Target="metadata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11" Type="http://schemas.openxmlformats.org/officeDocument/2006/relationships/slide" Target="slides/slide4.xml"/><Relationship Id="rId10" Type="http://schemas.openxmlformats.org/officeDocument/2006/relationships/slide" Target="slides/slide3.xml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19" Type="http://schemas.openxmlformats.org/officeDocument/2006/relationships/slide" Target="slides/slide12.xml"/><Relationship Id="rId18" Type="http://schemas.openxmlformats.org/officeDocument/2006/relationships/slide" Target="slides/slide1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6" name="Google Shape;146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1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3" name="Google Shape;203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1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0" name="Google Shape;210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1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6" name="Google Shape;216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hu" u="none">
                <a:solidFill>
                  <a:schemeClr val="dk1"/>
                </a:solidFill>
              </a:rPr>
              <a:t>Útmutató tanároknak:</a:t>
            </a:r>
            <a:r>
              <a:rPr b="0" i="0" lang="hu" u="none">
                <a:solidFill>
                  <a:schemeClr val="dk1"/>
                </a:solidFill>
              </a:rPr>
              <a:t> Minden tanuló előtt legyen egy feladatlap. Olvassák végig a szituációkat, és töltsék ki az üres oszlopokat. </a:t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1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0" name="Google Shape;240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3" name="Google Shape;153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9" name="Google Shape;159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5" name="Google Shape;165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2" name="Google Shape;172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8" name="Google Shape;178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4" name="Google Shape;184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0" name="Google Shape;190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7" name="Google Shape;197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17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8.png"/><Relationship Id="rId3" Type="http://schemas.openxmlformats.org/officeDocument/2006/relationships/image" Target="../media/image3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8.png"/><Relationship Id="rId3" Type="http://schemas.openxmlformats.org/officeDocument/2006/relationships/image" Target="../media/image11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8.png"/><Relationship Id="rId3" Type="http://schemas.openxmlformats.org/officeDocument/2006/relationships/image" Target="../media/image4.png"/><Relationship Id="rId4" Type="http://schemas.openxmlformats.org/officeDocument/2006/relationships/image" Target="../media/image14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jp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9.png"/><Relationship Id="rId3" Type="http://schemas.openxmlformats.org/officeDocument/2006/relationships/image" Target="../media/image3.png"/><Relationship Id="rId4" Type="http://schemas.openxmlformats.org/officeDocument/2006/relationships/image" Target="../media/image15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9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8.png"/><Relationship Id="rId3" Type="http://schemas.openxmlformats.org/officeDocument/2006/relationships/image" Target="../media/image3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6.png"/><Relationship Id="rId3" Type="http://schemas.openxmlformats.org/officeDocument/2006/relationships/image" Target="../media/image3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2.png"/><Relationship Id="rId3" Type="http://schemas.openxmlformats.org/officeDocument/2006/relationships/image" Target="../media/image20.pn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Relationship Id="rId3" Type="http://schemas.openxmlformats.org/officeDocument/2006/relationships/image" Target="../media/image20.png"/><Relationship Id="rId4" Type="http://schemas.openxmlformats.org/officeDocument/2006/relationships/image" Target="../media/image17.pn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5.png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8.png"/><Relationship Id="rId3" Type="http://schemas.openxmlformats.org/officeDocument/2006/relationships/image" Target="../media/image3.png"/><Relationship Id="rId4" Type="http://schemas.openxmlformats.org/officeDocument/2006/relationships/image" Target="../media/image8.png"/><Relationship Id="rId5" Type="http://schemas.openxmlformats.org/officeDocument/2006/relationships/image" Target="../media/image26.png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8.png"/><Relationship Id="rId3" Type="http://schemas.openxmlformats.org/officeDocument/2006/relationships/image" Target="../media/image3.png"/><Relationship Id="rId4" Type="http://schemas.openxmlformats.org/officeDocument/2006/relationships/image" Target="../media/image8.png"/><Relationship Id="rId5" Type="http://schemas.openxmlformats.org/officeDocument/2006/relationships/image" Target="../media/image21.png"/><Relationship Id="rId6" Type="http://schemas.openxmlformats.org/officeDocument/2006/relationships/image" Target="../media/image23.png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6.png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7.jpg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3.png"/><Relationship Id="rId3" Type="http://schemas.openxmlformats.org/officeDocument/2006/relationships/image" Target="../media/image3.png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9.png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0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8.png"/><Relationship Id="rId3" Type="http://schemas.openxmlformats.org/officeDocument/2006/relationships/image" Target="../media/image3.png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6.png"/><Relationship Id="rId3" Type="http://schemas.openxmlformats.org/officeDocument/2006/relationships/image" Target="../media/image3.png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2.png"/><Relationship Id="rId3" Type="http://schemas.openxmlformats.org/officeDocument/2006/relationships/image" Target="../media/image20.png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png"/><Relationship Id="rId3" Type="http://schemas.openxmlformats.org/officeDocument/2006/relationships/image" Target="../media/image20.png"/><Relationship Id="rId4" Type="http://schemas.openxmlformats.org/officeDocument/2006/relationships/image" Target="../media/image17.png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5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6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8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2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A Cover Slide">
  <p:cSld name="TITLE_AND_TWO_COLUMNS_2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5"/>
          <p:cNvSpPr txBox="1"/>
          <p:nvPr>
            <p:ph type="title"/>
          </p:nvPr>
        </p:nvSpPr>
        <p:spPr>
          <a:xfrm>
            <a:off x="507275" y="967950"/>
            <a:ext cx="4935900" cy="3207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480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200"/>
            </a:lvl9pPr>
          </a:lstStyle>
          <a:p/>
        </p:txBody>
      </p:sp>
      <p:sp>
        <p:nvSpPr>
          <p:cNvPr id="11" name="Google Shape;11;p15"/>
          <p:cNvSpPr/>
          <p:nvPr/>
        </p:nvSpPr>
        <p:spPr>
          <a:xfrm>
            <a:off x="7439625" y="3367525"/>
            <a:ext cx="1704300" cy="1776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" name="Google Shape;12;p15"/>
          <p:cNvPicPr preferRelativeResize="0"/>
          <p:nvPr/>
        </p:nvPicPr>
        <p:blipFill rotWithShape="1">
          <a:blip r:embed="rId2">
            <a:alphaModFix/>
          </a:blip>
          <a:srcRect b="0" l="9" r="8" t="0"/>
          <a:stretch/>
        </p:blipFill>
        <p:spPr>
          <a:xfrm>
            <a:off x="326300" y="267575"/>
            <a:ext cx="535729" cy="1743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13;p15"/>
          <p:cNvPicPr preferRelativeResize="0"/>
          <p:nvPr/>
        </p:nvPicPr>
        <p:blipFill rotWithShape="1">
          <a:blip r:embed="rId3">
            <a:alphaModFix/>
          </a:blip>
          <a:srcRect b="22064" l="10542" r="21998" t="-8794"/>
          <a:stretch/>
        </p:blipFill>
        <p:spPr>
          <a:xfrm rot="-4">
            <a:off x="5143693" y="3"/>
            <a:ext cx="4000306" cy="514349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_AND_BODY_1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Google Shape;39;p3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19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Google Shape;40;p30"/>
          <p:cNvSpPr txBox="1"/>
          <p:nvPr>
            <p:ph type="title"/>
          </p:nvPr>
        </p:nvSpPr>
        <p:spPr>
          <a:xfrm>
            <a:off x="1341000" y="458350"/>
            <a:ext cx="6462000" cy="320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 2">
  <p:cSld name="TITLE_AND_BODY_1_2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31"/>
          <p:cNvSpPr txBox="1"/>
          <p:nvPr>
            <p:ph type="title"/>
          </p:nvPr>
        </p:nvSpPr>
        <p:spPr>
          <a:xfrm>
            <a:off x="1341000" y="458350"/>
            <a:ext cx="6462000" cy="320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pic>
        <p:nvPicPr>
          <p:cNvPr id="43" name="Google Shape;43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7855" y="4078130"/>
            <a:ext cx="1005050" cy="1005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_AND_BODY_1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Google Shape;49;p2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16"/>
          </a:xfrm>
          <a:prstGeom prst="rect">
            <a:avLst/>
          </a:prstGeom>
          <a:noFill/>
          <a:ln>
            <a:noFill/>
          </a:ln>
        </p:spPr>
      </p:pic>
      <p:sp>
        <p:nvSpPr>
          <p:cNvPr id="50" name="Google Shape;50;p21"/>
          <p:cNvSpPr txBox="1"/>
          <p:nvPr>
            <p:ph type="title"/>
          </p:nvPr>
        </p:nvSpPr>
        <p:spPr>
          <a:xfrm>
            <a:off x="1341000" y="458350"/>
            <a:ext cx="6462000" cy="320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pic>
        <p:nvPicPr>
          <p:cNvPr id="51" name="Google Shape;51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 1">
  <p:cSld name="TITLE_AND_BODY_1_3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Google Shape;53;p2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16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Google Shape;54;p22"/>
          <p:cNvSpPr txBox="1"/>
          <p:nvPr>
            <p:ph type="title"/>
          </p:nvPr>
        </p:nvSpPr>
        <p:spPr>
          <a:xfrm>
            <a:off x="1341000" y="458350"/>
            <a:ext cx="6462000" cy="320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pic>
        <p:nvPicPr>
          <p:cNvPr id="55" name="Google Shape;55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2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0" y="457"/>
            <a:ext cx="9144000" cy="51425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Google Shape;58;p3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399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Google Shape;60;p3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497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33"/>
          <p:cNvSpPr txBox="1"/>
          <p:nvPr>
            <p:ph type="title"/>
          </p:nvPr>
        </p:nvSpPr>
        <p:spPr>
          <a:xfrm>
            <a:off x="2132850" y="545700"/>
            <a:ext cx="4878300" cy="6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3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1">
  <p:cSld name="SECTION_HEADER_1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3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497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34"/>
          <p:cNvSpPr txBox="1"/>
          <p:nvPr>
            <p:ph type="title"/>
          </p:nvPr>
        </p:nvSpPr>
        <p:spPr>
          <a:xfrm>
            <a:off x="2132850" y="545700"/>
            <a:ext cx="4878300" cy="6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3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pic>
        <p:nvPicPr>
          <p:cNvPr id="65" name="Google Shape;65;p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7855" y="4078130"/>
            <a:ext cx="1005050" cy="1005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3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645891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Google Shape;68;p3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19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35"/>
          <p:cNvSpPr txBox="1"/>
          <p:nvPr>
            <p:ph type="title"/>
          </p:nvPr>
        </p:nvSpPr>
        <p:spPr>
          <a:xfrm>
            <a:off x="1332550" y="821950"/>
            <a:ext cx="2513700" cy="12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180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70" name="Google Shape;70;p35"/>
          <p:cNvSpPr txBox="1"/>
          <p:nvPr>
            <p:ph idx="2" type="title"/>
          </p:nvPr>
        </p:nvSpPr>
        <p:spPr>
          <a:xfrm>
            <a:off x="5040625" y="1045850"/>
            <a:ext cx="2960400" cy="295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180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71" name="Google Shape;71;p35"/>
          <p:cNvSpPr txBox="1"/>
          <p:nvPr>
            <p:ph idx="1" type="subTitle"/>
          </p:nvPr>
        </p:nvSpPr>
        <p:spPr>
          <a:xfrm>
            <a:off x="348625" y="81925"/>
            <a:ext cx="2349000" cy="2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 1 1">
  <p:cSld name="TITLE_AND_BODY_1_1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36"/>
          <p:cNvSpPr txBox="1"/>
          <p:nvPr>
            <p:ph type="title"/>
          </p:nvPr>
        </p:nvSpPr>
        <p:spPr>
          <a:xfrm>
            <a:off x="1341000" y="458350"/>
            <a:ext cx="6462000" cy="320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pic>
        <p:nvPicPr>
          <p:cNvPr id="74" name="Google Shape;74;p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7855" y="4078130"/>
            <a:ext cx="1005050" cy="1005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 1 1 1">
  <p:cSld name="TITLE_AND_BODY_1_1_1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37"/>
          <p:cNvSpPr txBox="1"/>
          <p:nvPr>
            <p:ph type="title"/>
          </p:nvPr>
        </p:nvSpPr>
        <p:spPr>
          <a:xfrm>
            <a:off x="1341000" y="458350"/>
            <a:ext cx="6462000" cy="320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pic>
        <p:nvPicPr>
          <p:cNvPr id="77" name="Google Shape;77;p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7855" y="4078130"/>
            <a:ext cx="1005050" cy="1005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A Cover Slide" type="twoColTx">
  <p:cSld name="TITLE_AND_TWO_COLUMNS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oogle Shape;15;p16"/>
          <p:cNvPicPr preferRelativeResize="0"/>
          <p:nvPr/>
        </p:nvPicPr>
        <p:blipFill rotWithShape="1">
          <a:blip r:embed="rId2">
            <a:alphaModFix/>
          </a:blip>
          <a:srcRect b="61759" l="0" r="0" t="0"/>
          <a:stretch/>
        </p:blipFill>
        <p:spPr>
          <a:xfrm>
            <a:off x="0" y="0"/>
            <a:ext cx="9144000" cy="1966926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16"/>
          <p:cNvSpPr txBox="1"/>
          <p:nvPr>
            <p:ph type="title"/>
          </p:nvPr>
        </p:nvSpPr>
        <p:spPr>
          <a:xfrm>
            <a:off x="1271100" y="1354900"/>
            <a:ext cx="6462000" cy="320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240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7" name="Google Shape;17;p16"/>
          <p:cNvSpPr/>
          <p:nvPr/>
        </p:nvSpPr>
        <p:spPr>
          <a:xfrm>
            <a:off x="7439625" y="3367525"/>
            <a:ext cx="1704300" cy="1776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A Cover Slide" type="twoColTx">
  <p:cSld name="TITLE_AND_TWO_COLUMNS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38"/>
          <p:cNvPicPr preferRelativeResize="0"/>
          <p:nvPr/>
        </p:nvPicPr>
        <p:blipFill rotWithShape="1">
          <a:blip r:embed="rId2">
            <a:alphaModFix/>
          </a:blip>
          <a:srcRect b="61759" l="0" r="0" t="0"/>
          <a:stretch/>
        </p:blipFill>
        <p:spPr>
          <a:xfrm>
            <a:off x="0" y="0"/>
            <a:ext cx="9144000" cy="1966926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38"/>
          <p:cNvSpPr txBox="1"/>
          <p:nvPr>
            <p:ph type="title"/>
          </p:nvPr>
        </p:nvSpPr>
        <p:spPr>
          <a:xfrm>
            <a:off x="1271100" y="1354900"/>
            <a:ext cx="6462000" cy="320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240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81" name="Google Shape;81;p38"/>
          <p:cNvSpPr/>
          <p:nvPr/>
        </p:nvSpPr>
        <p:spPr>
          <a:xfrm>
            <a:off x="7439625" y="3367525"/>
            <a:ext cx="1704300" cy="1776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2" name="Google Shape;82;p3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7855" y="4078130"/>
            <a:ext cx="1005050" cy="1005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A Cover Slide">
  <p:cSld name="TITLE_AND_TWO_COLUMNS_2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39"/>
          <p:cNvSpPr txBox="1"/>
          <p:nvPr>
            <p:ph type="title"/>
          </p:nvPr>
        </p:nvSpPr>
        <p:spPr>
          <a:xfrm>
            <a:off x="507275" y="967950"/>
            <a:ext cx="4935900" cy="3207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480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200"/>
            </a:lvl9pPr>
          </a:lstStyle>
          <a:p/>
        </p:txBody>
      </p:sp>
      <p:sp>
        <p:nvSpPr>
          <p:cNvPr id="85" name="Google Shape;85;p39"/>
          <p:cNvSpPr/>
          <p:nvPr/>
        </p:nvSpPr>
        <p:spPr>
          <a:xfrm>
            <a:off x="7439625" y="3367525"/>
            <a:ext cx="1704300" cy="1776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6" name="Google Shape;86;p39"/>
          <p:cNvPicPr preferRelativeResize="0"/>
          <p:nvPr/>
        </p:nvPicPr>
        <p:blipFill rotWithShape="1">
          <a:blip r:embed="rId2">
            <a:alphaModFix/>
          </a:blip>
          <a:srcRect b="0" l="9" r="8" t="0"/>
          <a:stretch/>
        </p:blipFill>
        <p:spPr>
          <a:xfrm>
            <a:off x="326300" y="267575"/>
            <a:ext cx="535729" cy="174301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3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7855" y="4078130"/>
            <a:ext cx="1005050" cy="1005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39"/>
          <p:cNvPicPr preferRelativeResize="0"/>
          <p:nvPr/>
        </p:nvPicPr>
        <p:blipFill rotWithShape="1">
          <a:blip r:embed="rId4">
            <a:alphaModFix/>
          </a:blip>
          <a:srcRect b="22064" l="10542" r="21998" t="-8794"/>
          <a:stretch/>
        </p:blipFill>
        <p:spPr>
          <a:xfrm rot="-4">
            <a:off x="5143693" y="3"/>
            <a:ext cx="4000306" cy="514349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1">
  <p:cSld name="BLANK_1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u"/>
              <a:t>‹#›</a:t>
            </a:fld>
            <a:endParaRPr/>
          </a:p>
        </p:txBody>
      </p:sp>
      <p:pic>
        <p:nvPicPr>
          <p:cNvPr id="91" name="Google Shape;91;p4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4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 2">
  <p:cSld name="TITLE_AND_BODY_1_2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4"/>
          <p:cNvSpPr txBox="1"/>
          <p:nvPr>
            <p:ph type="title"/>
          </p:nvPr>
        </p:nvSpPr>
        <p:spPr>
          <a:xfrm>
            <a:off x="1341000" y="458350"/>
            <a:ext cx="6462000" cy="320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pic>
        <p:nvPicPr>
          <p:cNvPr id="98" name="Google Shape;98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7855" y="4078130"/>
            <a:ext cx="1005050" cy="1005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2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2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 2 1">
  <p:cSld name="TITLE_AND_BODY_1_2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5"/>
          <p:cNvSpPr txBox="1"/>
          <p:nvPr>
            <p:ph type="title"/>
          </p:nvPr>
        </p:nvSpPr>
        <p:spPr>
          <a:xfrm>
            <a:off x="1341000" y="458350"/>
            <a:ext cx="6462000" cy="320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pic>
        <p:nvPicPr>
          <p:cNvPr id="103" name="Google Shape;103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7855" y="4078130"/>
            <a:ext cx="1005050" cy="1005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2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25"/>
          <p:cNvPicPr preferRelativeResize="0"/>
          <p:nvPr/>
        </p:nvPicPr>
        <p:blipFill rotWithShape="1">
          <a:blip r:embed="rId5">
            <a:alphaModFix/>
          </a:blip>
          <a:srcRect b="416" l="0" r="0" t="415"/>
          <a:stretch/>
        </p:blipFill>
        <p:spPr>
          <a:xfrm>
            <a:off x="0" y="40348"/>
            <a:ext cx="9144000" cy="51008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p25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0" y="457"/>
            <a:ext cx="9144000" cy="51425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Google Shape;108;p4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399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Google Shape;110;p4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497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42"/>
          <p:cNvSpPr txBox="1"/>
          <p:nvPr>
            <p:ph type="title"/>
          </p:nvPr>
        </p:nvSpPr>
        <p:spPr>
          <a:xfrm>
            <a:off x="2132850" y="545700"/>
            <a:ext cx="4878300" cy="6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3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1">
  <p:cSld name="SECTION_HEADER_1"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Google Shape;113;p4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497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43"/>
          <p:cNvSpPr txBox="1"/>
          <p:nvPr>
            <p:ph type="title"/>
          </p:nvPr>
        </p:nvSpPr>
        <p:spPr>
          <a:xfrm>
            <a:off x="2132850" y="545700"/>
            <a:ext cx="4878300" cy="6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3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pic>
        <p:nvPicPr>
          <p:cNvPr id="115" name="Google Shape;115;p4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7855" y="4078130"/>
            <a:ext cx="1005050" cy="1005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Google Shape;117;p4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19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p44"/>
          <p:cNvSpPr txBox="1"/>
          <p:nvPr>
            <p:ph type="title"/>
          </p:nvPr>
        </p:nvSpPr>
        <p:spPr>
          <a:xfrm>
            <a:off x="1332550" y="821950"/>
            <a:ext cx="2513700" cy="12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180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9" name="Google Shape;119;p44"/>
          <p:cNvSpPr txBox="1"/>
          <p:nvPr>
            <p:ph idx="2" type="title"/>
          </p:nvPr>
        </p:nvSpPr>
        <p:spPr>
          <a:xfrm>
            <a:off x="5040625" y="1045850"/>
            <a:ext cx="2960400" cy="295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180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20" name="Google Shape;120;p44"/>
          <p:cNvSpPr txBox="1"/>
          <p:nvPr>
            <p:ph idx="1" type="subTitle"/>
          </p:nvPr>
        </p:nvSpPr>
        <p:spPr>
          <a:xfrm>
            <a:off x="348625" y="81925"/>
            <a:ext cx="2349000" cy="2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_AND_BODY_1"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Google Shape;122;p4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19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45"/>
          <p:cNvSpPr txBox="1"/>
          <p:nvPr>
            <p:ph type="title"/>
          </p:nvPr>
        </p:nvSpPr>
        <p:spPr>
          <a:xfrm>
            <a:off x="1341000" y="458350"/>
            <a:ext cx="6462000" cy="320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Google Shape;19;p1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" y="0"/>
            <a:ext cx="9143994" cy="5143497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17"/>
          <p:cNvSpPr txBox="1"/>
          <p:nvPr>
            <p:ph type="title"/>
          </p:nvPr>
        </p:nvSpPr>
        <p:spPr>
          <a:xfrm>
            <a:off x="2132850" y="545700"/>
            <a:ext cx="4878300" cy="6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3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 1 1">
  <p:cSld name="TITLE_AND_BODY_1_1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46"/>
          <p:cNvSpPr txBox="1"/>
          <p:nvPr>
            <p:ph type="title"/>
          </p:nvPr>
        </p:nvSpPr>
        <p:spPr>
          <a:xfrm>
            <a:off x="1341000" y="458350"/>
            <a:ext cx="6462000" cy="320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pic>
        <p:nvPicPr>
          <p:cNvPr id="126" name="Google Shape;126;p4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7855" y="4078130"/>
            <a:ext cx="1005050" cy="1005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 1 1 1">
  <p:cSld name="TITLE_AND_BODY_1_1_1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47"/>
          <p:cNvSpPr txBox="1"/>
          <p:nvPr>
            <p:ph type="title"/>
          </p:nvPr>
        </p:nvSpPr>
        <p:spPr>
          <a:xfrm>
            <a:off x="1341000" y="458350"/>
            <a:ext cx="6462000" cy="320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pic>
        <p:nvPicPr>
          <p:cNvPr id="129" name="Google Shape;129;p4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7855" y="4078130"/>
            <a:ext cx="1005050" cy="1005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A Cover Slide" type="twoColTx">
  <p:cSld name="TITLE_AND_TWO_COLUMNS"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48"/>
          <p:cNvPicPr preferRelativeResize="0"/>
          <p:nvPr/>
        </p:nvPicPr>
        <p:blipFill rotWithShape="1">
          <a:blip r:embed="rId2">
            <a:alphaModFix/>
          </a:blip>
          <a:srcRect b="61759" l="0" r="0" t="0"/>
          <a:stretch/>
        </p:blipFill>
        <p:spPr>
          <a:xfrm>
            <a:off x="0" y="0"/>
            <a:ext cx="9144000" cy="1966926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48"/>
          <p:cNvSpPr txBox="1"/>
          <p:nvPr>
            <p:ph type="title"/>
          </p:nvPr>
        </p:nvSpPr>
        <p:spPr>
          <a:xfrm>
            <a:off x="1271100" y="1354900"/>
            <a:ext cx="6462000" cy="320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240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33" name="Google Shape;133;p48"/>
          <p:cNvSpPr/>
          <p:nvPr/>
        </p:nvSpPr>
        <p:spPr>
          <a:xfrm>
            <a:off x="7439625" y="3367525"/>
            <a:ext cx="1704300" cy="1776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4" name="Google Shape;134;p4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7855" y="4078130"/>
            <a:ext cx="1005050" cy="1005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A Cover Slide">
  <p:cSld name="TITLE_AND_TWO_COLUMNS_2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49"/>
          <p:cNvSpPr txBox="1"/>
          <p:nvPr>
            <p:ph type="title"/>
          </p:nvPr>
        </p:nvSpPr>
        <p:spPr>
          <a:xfrm>
            <a:off x="507275" y="967950"/>
            <a:ext cx="4935900" cy="3207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480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200"/>
            </a:lvl9pPr>
          </a:lstStyle>
          <a:p/>
        </p:txBody>
      </p:sp>
      <p:sp>
        <p:nvSpPr>
          <p:cNvPr id="137" name="Google Shape;137;p49"/>
          <p:cNvSpPr/>
          <p:nvPr/>
        </p:nvSpPr>
        <p:spPr>
          <a:xfrm>
            <a:off x="7439625" y="3367525"/>
            <a:ext cx="1704300" cy="1776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8" name="Google Shape;138;p49"/>
          <p:cNvPicPr preferRelativeResize="0"/>
          <p:nvPr/>
        </p:nvPicPr>
        <p:blipFill rotWithShape="1">
          <a:blip r:embed="rId2">
            <a:alphaModFix/>
          </a:blip>
          <a:srcRect b="0" l="9" r="8" t="0"/>
          <a:stretch/>
        </p:blipFill>
        <p:spPr>
          <a:xfrm>
            <a:off x="326300" y="267575"/>
            <a:ext cx="535729" cy="1743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" name="Google Shape;139;p4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7855" y="4078130"/>
            <a:ext cx="1005050" cy="1005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Google Shape;140;p49"/>
          <p:cNvPicPr preferRelativeResize="0"/>
          <p:nvPr/>
        </p:nvPicPr>
        <p:blipFill rotWithShape="1">
          <a:blip r:embed="rId4">
            <a:alphaModFix/>
          </a:blip>
          <a:srcRect b="22064" l="10542" r="21998" t="-8794"/>
          <a:stretch/>
        </p:blipFill>
        <p:spPr>
          <a:xfrm rot="-4">
            <a:off x="5143693" y="3"/>
            <a:ext cx="4000306" cy="514349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1">
  <p:cSld name="BLANK_1"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5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u"/>
              <a:t>‹#›</a:t>
            </a:fld>
            <a:endParaRPr/>
          </a:p>
        </p:txBody>
      </p:sp>
      <p:pic>
        <p:nvPicPr>
          <p:cNvPr id="143" name="Google Shape;143;p5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4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 1 1 1">
  <p:cSld name="TITLE_AND_BODY_1_1_1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8"/>
          <p:cNvSpPr txBox="1"/>
          <p:nvPr>
            <p:ph type="title"/>
          </p:nvPr>
        </p:nvSpPr>
        <p:spPr>
          <a:xfrm>
            <a:off x="1341000" y="458350"/>
            <a:ext cx="6462000" cy="320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 1 1">
  <p:cSld name="TITLE_AND_BODY_1_1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9"/>
          <p:cNvSpPr txBox="1"/>
          <p:nvPr>
            <p:ph type="title"/>
          </p:nvPr>
        </p:nvSpPr>
        <p:spPr>
          <a:xfrm>
            <a:off x="1341000" y="458350"/>
            <a:ext cx="6462000" cy="320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1">
  <p:cSld name="SECTION_HEADER_1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Google Shape;26;p2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497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Google Shape;27;p26"/>
          <p:cNvSpPr txBox="1"/>
          <p:nvPr>
            <p:ph type="title"/>
          </p:nvPr>
        </p:nvSpPr>
        <p:spPr>
          <a:xfrm>
            <a:off x="2132850" y="545700"/>
            <a:ext cx="4878300" cy="6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3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Google Shape;29;p2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3"/>
            <a:ext cx="9143990" cy="51434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1">
  <p:cSld name="BLANK_1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2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u"/>
              <a:t>‹#›</a:t>
            </a:fld>
            <a:endParaRPr/>
          </a:p>
        </p:txBody>
      </p:sp>
      <p:pic>
        <p:nvPicPr>
          <p:cNvPr id="32" name="Google Shape;32;p2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" y="0"/>
            <a:ext cx="9143994" cy="51434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Google Shape;34;p2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19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5;p29"/>
          <p:cNvSpPr txBox="1"/>
          <p:nvPr>
            <p:ph type="title"/>
          </p:nvPr>
        </p:nvSpPr>
        <p:spPr>
          <a:xfrm>
            <a:off x="1332550" y="821950"/>
            <a:ext cx="2513700" cy="12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180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6" name="Google Shape;36;p29"/>
          <p:cNvSpPr txBox="1"/>
          <p:nvPr>
            <p:ph idx="2" type="title"/>
          </p:nvPr>
        </p:nvSpPr>
        <p:spPr>
          <a:xfrm>
            <a:off x="5040625" y="1045850"/>
            <a:ext cx="2960400" cy="295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180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7" name="Google Shape;37;p29"/>
          <p:cNvSpPr txBox="1"/>
          <p:nvPr>
            <p:ph idx="1" type="subTitle"/>
          </p:nvPr>
        </p:nvSpPr>
        <p:spPr>
          <a:xfrm>
            <a:off x="348625" y="81925"/>
            <a:ext cx="2349000" cy="2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_rels/slideMaster3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6" name="Google Shape;46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7" name="Google Shape;47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4" name="Google Shape;94;p2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5" name="Google Shape;95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http://beinternetawesome.withgoogle.com" TargetMode="Externa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9.png"/><Relationship Id="rId4" Type="http://schemas.openxmlformats.org/officeDocument/2006/relationships/image" Target="../media/image24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7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1"/>
          <p:cNvSpPr txBox="1"/>
          <p:nvPr>
            <p:ph type="title"/>
          </p:nvPr>
        </p:nvSpPr>
        <p:spPr>
          <a:xfrm>
            <a:off x="507275" y="967950"/>
            <a:ext cx="5339700" cy="3207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i="0" lang="hu" sz="4300" u="none">
                <a:solidFill>
                  <a:srgbClr val="434343"/>
                </a:solidFill>
                <a:latin typeface="Google Sans"/>
                <a:ea typeface="Google Sans"/>
                <a:cs typeface="Google Sans"/>
                <a:sym typeface="Google Sans"/>
              </a:rPr>
              <a:t>Ha kétséged van,</a:t>
            </a:r>
            <a:br>
              <a:rPr lang="hu" sz="4300">
                <a:latin typeface="Google Sans"/>
                <a:ea typeface="Google Sans"/>
                <a:cs typeface="Google Sans"/>
                <a:sym typeface="Google Sans"/>
              </a:rPr>
            </a:br>
            <a:r>
              <a:rPr i="0" lang="hu" sz="4300" u="none">
                <a:solidFill>
                  <a:srgbClr val="4285F4"/>
                </a:solidFill>
                <a:latin typeface="Google Sans"/>
                <a:ea typeface="Google Sans"/>
                <a:cs typeface="Google Sans"/>
                <a:sym typeface="Google Sans"/>
              </a:rPr>
              <a:t>beszélj róla!</a:t>
            </a:r>
            <a:endParaRPr sz="4300">
              <a:solidFill>
                <a:srgbClr val="4285F4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149" name="Google Shape;149;p1">
            <a:hlinkClick r:id="rId3"/>
          </p:cNvPr>
          <p:cNvSpPr txBox="1"/>
          <p:nvPr/>
        </p:nvSpPr>
        <p:spPr>
          <a:xfrm>
            <a:off x="1287309" y="4620620"/>
            <a:ext cx="2259600" cy="26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rPr lang="hu" sz="800">
                <a:solidFill>
                  <a:srgbClr val="434343"/>
                </a:solidFill>
                <a:latin typeface="Google Sans Medium"/>
                <a:ea typeface="Google Sans Medium"/>
                <a:cs typeface="Google Sans Medium"/>
                <a:sym typeface="Google Sans Medium"/>
              </a:rPr>
              <a:t>saferinternet.hu/legyel-az-internet-asza</a:t>
            </a:r>
            <a:endParaRPr b="0" i="0" sz="800" u="none" cap="none" strike="noStrik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Google Shape;150;p1"/>
          <p:cNvSpPr txBox="1"/>
          <p:nvPr/>
        </p:nvSpPr>
        <p:spPr>
          <a:xfrm>
            <a:off x="330385" y="4326722"/>
            <a:ext cx="780912" cy="5539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hu" sz="1200" u="none" cap="none" strike="noStrike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rPr>
              <a:t>Legyél az Internet Ásza</a:t>
            </a:r>
            <a:r>
              <a:rPr b="1" i="0" lang="hu" sz="500" u="none" cap="none" strike="noStrike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rPr>
              <a:t>▲</a:t>
            </a:r>
            <a:endParaRPr b="1" i="0" sz="1200" u="none" cap="none" strike="noStrike">
              <a:solidFill>
                <a:schemeClr val="dk1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10"/>
          <p:cNvSpPr txBox="1"/>
          <p:nvPr>
            <p:ph type="title"/>
          </p:nvPr>
        </p:nvSpPr>
        <p:spPr>
          <a:xfrm>
            <a:off x="1341000" y="333225"/>
            <a:ext cx="6462000" cy="140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i="0" lang="hu" u="none">
                <a:latin typeface="Google Sans"/>
                <a:ea typeface="Google Sans"/>
                <a:cs typeface="Google Sans"/>
                <a:sym typeface="Google Sans"/>
              </a:rPr>
              <a:t>A Netkalandor beszél a videóról egy olyan felnőttnek, akiben megbízik, majd együtt jelentik, hogy töröljék az oldalról.</a:t>
            </a:r>
            <a:endParaRPr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206" name="Google Shape;206;p10"/>
          <p:cNvSpPr txBox="1"/>
          <p:nvPr/>
        </p:nvSpPr>
        <p:spPr>
          <a:xfrm>
            <a:off x="4471885" y="2958529"/>
            <a:ext cx="580800" cy="107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hu" sz="700" u="none" cap="none" strike="noStrike">
                <a:solidFill>
                  <a:srgbClr val="EA3D32"/>
                </a:solidFill>
                <a:latin typeface="Google Sans"/>
                <a:ea typeface="Google Sans"/>
                <a:cs typeface="Google Sans"/>
                <a:sym typeface="Google Sans"/>
              </a:rPr>
              <a:t>Jelentem</a:t>
            </a:r>
            <a:endParaRPr b="1" i="0" sz="700" u="none" cap="none" strike="noStrike">
              <a:solidFill>
                <a:srgbClr val="EA3D32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207" name="Google Shape;207;p10"/>
          <p:cNvSpPr txBox="1"/>
          <p:nvPr/>
        </p:nvSpPr>
        <p:spPr>
          <a:xfrm>
            <a:off x="330385" y="4326722"/>
            <a:ext cx="780912" cy="5539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hu" sz="1200" u="none" cap="none" strike="noStrike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rPr>
              <a:t>Legyél az Internet Ásza</a:t>
            </a:r>
            <a:r>
              <a:rPr b="1" i="0" lang="hu" sz="500" u="none" cap="none" strike="noStrike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rPr>
              <a:t>▲</a:t>
            </a:r>
            <a:endParaRPr b="1" i="0" sz="1200" u="none" cap="none" strike="noStrike">
              <a:solidFill>
                <a:schemeClr val="lt1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11"/>
          <p:cNvSpPr txBox="1"/>
          <p:nvPr>
            <p:ph type="title"/>
          </p:nvPr>
        </p:nvSpPr>
        <p:spPr>
          <a:xfrm>
            <a:off x="847725" y="545700"/>
            <a:ext cx="7448400" cy="6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0" lang="hu" sz="2400" u="none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rPr>
              <a:t>Ettől lesz a Netkalandor BÁTOR. </a:t>
            </a:r>
            <a:endParaRPr sz="2400">
              <a:solidFill>
                <a:schemeClr val="lt1"/>
              </a:solidFill>
              <a:latin typeface="Google Sans"/>
              <a:ea typeface="Google Sans"/>
              <a:cs typeface="Google Sans"/>
              <a:sym typeface="Google Sans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0" lang="hu" sz="2400" u="none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rPr>
              <a:t>Ha kétsége van, beszél róla.</a:t>
            </a:r>
            <a:endParaRPr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213" name="Google Shape;213;p11"/>
          <p:cNvSpPr txBox="1"/>
          <p:nvPr/>
        </p:nvSpPr>
        <p:spPr>
          <a:xfrm>
            <a:off x="330385" y="4326722"/>
            <a:ext cx="780912" cy="5539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hu" sz="1200" u="none" cap="none" strike="noStrike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rPr>
              <a:t>Legyél az Internet Ásza</a:t>
            </a:r>
            <a:r>
              <a:rPr b="1" i="0" lang="hu" sz="500" u="none" cap="none" strike="noStrike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rPr>
              <a:t>▲</a:t>
            </a:r>
            <a:endParaRPr b="1" i="0" sz="1200" u="none" cap="none" strike="noStrike">
              <a:solidFill>
                <a:schemeClr val="lt1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12"/>
          <p:cNvSpPr txBox="1"/>
          <p:nvPr/>
        </p:nvSpPr>
        <p:spPr>
          <a:xfrm>
            <a:off x="1907650" y="545700"/>
            <a:ext cx="5328600" cy="6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hu" sz="2400" u="none" cap="none" strike="noStrike">
                <a:solidFill>
                  <a:srgbClr val="FFFFFF"/>
                </a:solidFill>
                <a:latin typeface="Google Sans"/>
                <a:ea typeface="Google Sans"/>
                <a:cs typeface="Google Sans"/>
                <a:sym typeface="Google Sans"/>
              </a:rPr>
              <a:t>Te kit tartasz bátornak? Dolgozz a táblázatban! Ők mit tennének? </a:t>
            </a:r>
            <a:endParaRPr b="1" i="0" sz="2400" u="none" cap="none" strike="noStrike">
              <a:solidFill>
                <a:srgbClr val="FFFFFF"/>
              </a:solidFill>
              <a:latin typeface="Google Sans"/>
              <a:ea typeface="Google Sans"/>
              <a:cs typeface="Google Sans"/>
              <a:sym typeface="Google Sans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hu" sz="2400" u="none" cap="none" strike="noStrike">
                <a:solidFill>
                  <a:srgbClr val="FFFFFF"/>
                </a:solidFill>
                <a:latin typeface="Google Sans"/>
                <a:ea typeface="Google Sans"/>
                <a:cs typeface="Google Sans"/>
                <a:sym typeface="Google Sans"/>
              </a:rPr>
              <a:t>Te mit tennél?</a:t>
            </a:r>
            <a:endParaRPr b="1" i="0" sz="2400" u="none" cap="none" strike="noStrike">
              <a:solidFill>
                <a:srgbClr val="FFFFFF"/>
              </a:solidFill>
              <a:latin typeface="Google Sans"/>
              <a:ea typeface="Google Sans"/>
              <a:cs typeface="Google Sans"/>
              <a:sym typeface="Google Sans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1" i="0" sz="2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9" name="Google Shape;219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009089" y="2766913"/>
            <a:ext cx="1628199" cy="172000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20" name="Google Shape;220;p12"/>
          <p:cNvGrpSpPr/>
          <p:nvPr/>
        </p:nvGrpSpPr>
        <p:grpSpPr>
          <a:xfrm>
            <a:off x="3023671" y="2077600"/>
            <a:ext cx="3096659" cy="2392873"/>
            <a:chOff x="3023671" y="2077600"/>
            <a:chExt cx="3096659" cy="2392873"/>
          </a:xfrm>
        </p:grpSpPr>
        <p:grpSp>
          <p:nvGrpSpPr>
            <p:cNvPr id="221" name="Google Shape;221;p12"/>
            <p:cNvGrpSpPr/>
            <p:nvPr/>
          </p:nvGrpSpPr>
          <p:grpSpPr>
            <a:xfrm>
              <a:off x="3023671" y="2077600"/>
              <a:ext cx="3096659" cy="2392873"/>
              <a:chOff x="3023671" y="2077600"/>
              <a:chExt cx="3096659" cy="2392873"/>
            </a:xfrm>
          </p:grpSpPr>
          <p:grpSp>
            <p:nvGrpSpPr>
              <p:cNvPr id="222" name="Google Shape;222;p12"/>
              <p:cNvGrpSpPr/>
              <p:nvPr/>
            </p:nvGrpSpPr>
            <p:grpSpPr>
              <a:xfrm>
                <a:off x="3023671" y="2077600"/>
                <a:ext cx="3096659" cy="2392873"/>
                <a:chOff x="3023671" y="2077600"/>
                <a:chExt cx="3096659" cy="2392873"/>
              </a:xfrm>
            </p:grpSpPr>
            <p:grpSp>
              <p:nvGrpSpPr>
                <p:cNvPr id="223" name="Google Shape;223;p12"/>
                <p:cNvGrpSpPr/>
                <p:nvPr/>
              </p:nvGrpSpPr>
              <p:grpSpPr>
                <a:xfrm>
                  <a:off x="3023671" y="2077600"/>
                  <a:ext cx="3096659" cy="2392873"/>
                  <a:chOff x="3023671" y="2077600"/>
                  <a:chExt cx="3096659" cy="2392873"/>
                </a:xfrm>
              </p:grpSpPr>
              <p:grpSp>
                <p:nvGrpSpPr>
                  <p:cNvPr id="224" name="Google Shape;224;p12"/>
                  <p:cNvGrpSpPr/>
                  <p:nvPr/>
                </p:nvGrpSpPr>
                <p:grpSpPr>
                  <a:xfrm>
                    <a:off x="3023671" y="2077600"/>
                    <a:ext cx="3096659" cy="2392873"/>
                    <a:chOff x="3023671" y="2077600"/>
                    <a:chExt cx="3096659" cy="2392873"/>
                  </a:xfrm>
                </p:grpSpPr>
                <p:grpSp>
                  <p:nvGrpSpPr>
                    <p:cNvPr id="225" name="Google Shape;225;p12"/>
                    <p:cNvGrpSpPr/>
                    <p:nvPr/>
                  </p:nvGrpSpPr>
                  <p:grpSpPr>
                    <a:xfrm>
                      <a:off x="3023671" y="2077600"/>
                      <a:ext cx="3096659" cy="2392873"/>
                      <a:chOff x="3023671" y="2077600"/>
                      <a:chExt cx="3096659" cy="2392873"/>
                    </a:xfrm>
                  </p:grpSpPr>
                  <p:grpSp>
                    <p:nvGrpSpPr>
                      <p:cNvPr id="226" name="Google Shape;226;p12"/>
                      <p:cNvGrpSpPr/>
                      <p:nvPr/>
                    </p:nvGrpSpPr>
                    <p:grpSpPr>
                      <a:xfrm>
                        <a:off x="3023671" y="2077600"/>
                        <a:ext cx="3096659" cy="2392873"/>
                        <a:chOff x="3023671" y="2077600"/>
                        <a:chExt cx="3096659" cy="2392873"/>
                      </a:xfrm>
                    </p:grpSpPr>
                    <p:grpSp>
                      <p:nvGrpSpPr>
                        <p:cNvPr id="227" name="Google Shape;227;p12"/>
                        <p:cNvGrpSpPr/>
                        <p:nvPr/>
                      </p:nvGrpSpPr>
                      <p:grpSpPr>
                        <a:xfrm>
                          <a:off x="3023671" y="2077600"/>
                          <a:ext cx="3096659" cy="2392873"/>
                          <a:chOff x="3023671" y="2077600"/>
                          <a:chExt cx="3096659" cy="2392873"/>
                        </a:xfrm>
                      </p:grpSpPr>
                      <p:pic>
                        <p:nvPicPr>
                          <p:cNvPr id="228" name="Google Shape;228;p12"/>
                          <p:cNvPicPr preferRelativeResize="0"/>
                          <p:nvPr/>
                        </p:nvPicPr>
                        <p:blipFill rotWithShape="1">
                          <a:blip r:embed="rId4">
                            <a:alphaModFix/>
                          </a:blip>
                          <a:srcRect b="0" l="0" r="0" t="0"/>
                          <a:stretch/>
                        </p:blipFill>
                        <p:spPr>
                          <a:xfrm>
                            <a:off x="3023671" y="2077600"/>
                            <a:ext cx="3096659" cy="239287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>
                            <a:outerShdw blurRad="57150" rotWithShape="0" algn="bl" dir="5400000" dist="19050">
                              <a:srgbClr val="000000">
                                <a:alpha val="49803"/>
                              </a:srgbClr>
                            </a:outerShdw>
                          </a:effectLst>
                        </p:spPr>
                      </p:pic>
                      <p:sp>
                        <p:nvSpPr>
                          <p:cNvPr id="229" name="Google Shape;229;p12"/>
                          <p:cNvSpPr txBox="1"/>
                          <p:nvPr/>
                        </p:nvSpPr>
                        <p:spPr>
                          <a:xfrm>
                            <a:off x="3356769" y="2196794"/>
                            <a:ext cx="353218" cy="9233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</p:spPr>
                        <p:txBody>
                          <a:bodyPr anchorCtr="0" anchor="t" bIns="0" lIns="0" spcFirstLastPara="1" rIns="0" wrap="square" tIns="0">
                            <a:spAutoFit/>
                          </a:bodyPr>
                          <a:lstStyle/>
                          <a:p>
                            <a:pPr indent="0" lvl="0" marL="0" marR="0" rtl="0" algn="l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r>
                              <a:rPr b="1" i="0" lang="hu" sz="300" u="none" cap="none" strike="noStrike">
                                <a:solidFill>
                                  <a:srgbClr val="458DEE"/>
                                </a:solidFill>
                                <a:latin typeface="Google Sans"/>
                                <a:ea typeface="Google Sans"/>
                                <a:cs typeface="Google Sans"/>
                                <a:sym typeface="Google Sans"/>
                              </a:rPr>
                              <a:t>Ha kétséged van, beszélj róla!</a:t>
                            </a:r>
                            <a:endParaRPr b="1" i="0" sz="300" u="none" cap="none" strike="noStrike">
                              <a:solidFill>
                                <a:srgbClr val="458DEE"/>
                              </a:solidFill>
                              <a:latin typeface="Google Sans"/>
                              <a:ea typeface="Google Sans"/>
                              <a:cs typeface="Google Sans"/>
                              <a:sym typeface="Google Sans"/>
                            </a:endParaRPr>
                          </a:p>
                        </p:txBody>
                      </p:sp>
                    </p:grpSp>
                    <p:sp>
                      <p:nvSpPr>
                        <p:cNvPr id="230" name="Google Shape;230;p12"/>
                        <p:cNvSpPr txBox="1"/>
                        <p:nvPr/>
                      </p:nvSpPr>
                      <p:spPr>
                        <a:xfrm>
                          <a:off x="4011612" y="2308713"/>
                          <a:ext cx="891381" cy="6155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txBody>
                        <a:bodyPr anchorCtr="0" anchor="t" bIns="0" lIns="0" spcFirstLastPara="1" rIns="0" wrap="square" tIns="0">
                          <a:spAutoFit/>
                        </a:bodyPr>
                        <a:lstStyle/>
                        <a:p>
                          <a:pPr indent="0" lvl="0" marL="0" marR="0" rtl="0" algn="ctr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r>
                            <a:rPr b="1" i="0" lang="hu" sz="400" u="none" cap="none" strike="noStrike">
                              <a:solidFill>
                                <a:srgbClr val="458DEE"/>
                              </a:solid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_______ </a:t>
                          </a:r>
                          <a:r>
                            <a:rPr b="1" i="0" lang="hu" sz="400" u="none" cap="none" strike="noStrike">
                              <a:solidFill>
                                <a:srgbClr val="458DEE"/>
                              </a:solidFill>
                              <a:latin typeface="Google Sans"/>
                              <a:ea typeface="Google Sans"/>
                              <a:cs typeface="Google Sans"/>
                              <a:sym typeface="Google Sans"/>
                            </a:rPr>
                            <a:t>vajon mit tenne?</a:t>
                          </a:r>
                          <a:endParaRPr b="1" i="0" sz="400" u="none" cap="none" strike="noStrike">
                            <a:solidFill>
                              <a:srgbClr val="458DEE"/>
                            </a:solidFill>
                            <a:latin typeface="Google Sans"/>
                            <a:ea typeface="Google Sans"/>
                            <a:cs typeface="Google Sans"/>
                            <a:sym typeface="Google Sans"/>
                          </a:endParaRPr>
                        </a:p>
                      </p:txBody>
                    </p:sp>
                  </p:grpSp>
                  <p:sp>
                    <p:nvSpPr>
                      <p:cNvPr id="231" name="Google Shape;231;p12"/>
                      <p:cNvSpPr txBox="1"/>
                      <p:nvPr/>
                    </p:nvSpPr>
                    <p:spPr>
                      <a:xfrm>
                        <a:off x="4933156" y="2308712"/>
                        <a:ext cx="891381" cy="6155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txBody>
                      <a:bodyPr anchorCtr="0" anchor="t" bIns="0" lIns="0" spcFirstLastPara="1" rIns="0" wrap="square" tIns="0">
                        <a:spAutoFit/>
                      </a:bodyPr>
                      <a:lstStyle/>
                      <a:p>
                        <a:pPr indent="0" lvl="0" marL="0" marR="0" rtl="0" algn="ctr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r>
                          <a:rPr b="1" i="0" lang="hu" sz="400" u="none" cap="none" strike="noStrike">
                            <a:solidFill>
                              <a:srgbClr val="458DEE"/>
                            </a:solidFill>
                            <a:latin typeface="Google Sans"/>
                            <a:ea typeface="Google Sans"/>
                            <a:cs typeface="Google Sans"/>
                            <a:sym typeface="Google Sans"/>
                          </a:rPr>
                          <a:t>TE mit tennél?</a:t>
                        </a:r>
                        <a:endParaRPr b="1" i="0" sz="400" u="none" cap="none" strike="noStrike">
                          <a:solidFill>
                            <a:srgbClr val="458DEE"/>
                          </a:solidFill>
                          <a:latin typeface="Google Sans"/>
                          <a:ea typeface="Google Sans"/>
                          <a:cs typeface="Google Sans"/>
                          <a:sym typeface="Google Sans"/>
                        </a:endParaRPr>
                      </a:p>
                    </p:txBody>
                  </p:sp>
                </p:grpSp>
                <p:sp>
                  <p:nvSpPr>
                    <p:cNvPr id="232" name="Google Shape;232;p12"/>
                    <p:cNvSpPr txBox="1"/>
                    <p:nvPr/>
                  </p:nvSpPr>
                  <p:spPr>
                    <a:xfrm>
                      <a:off x="3254771" y="2477377"/>
                      <a:ext cx="681300" cy="37710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anchorCtr="0" anchor="t" bIns="0" lIns="0" spcFirstLastPara="1" rIns="0" wrap="square" tIns="0">
                      <a:sp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0" lang="hu" sz="350" u="none" cap="none" strike="noStrike">
                          <a:solidFill>
                            <a:schemeClr val="dk1"/>
                          </a:solidFill>
                          <a:latin typeface="Google Sans"/>
                          <a:ea typeface="Google Sans"/>
                          <a:cs typeface="Google Sans"/>
                          <a:sym typeface="Google Sans"/>
                        </a:rPr>
                        <a:t>Valaki létrehoz egy fiókot ismerősöd nevével és fényképével. Egy mémet készítenek a fényképből, bajszot rajzolnak rá és egyéb módon is kifigurázzák az arcát, amitől nevetség tárgyává válik.</a:t>
                      </a:r>
                      <a:endParaRPr>
                        <a:latin typeface="Google Sans"/>
                        <a:ea typeface="Google Sans"/>
                        <a:cs typeface="Google Sans"/>
                        <a:sym typeface="Google Sans"/>
                      </a:endParaRPr>
                    </a:p>
                  </p:txBody>
                </p:sp>
              </p:grpSp>
              <p:sp>
                <p:nvSpPr>
                  <p:cNvPr id="233" name="Google Shape;233;p12"/>
                  <p:cNvSpPr txBox="1"/>
                  <p:nvPr/>
                </p:nvSpPr>
                <p:spPr>
                  <a:xfrm>
                    <a:off x="3254778" y="2960000"/>
                    <a:ext cx="701400" cy="2154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0" lIns="0" spcFirstLastPara="1" rIns="0" wrap="square" tIns="0">
                    <a:sp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rPr i="0" lang="hu" sz="350" u="none" cap="none" strike="noStrike">
                        <a:solidFill>
                          <a:srgbClr val="000000"/>
                        </a:solidFill>
                        <a:latin typeface="Google Sans"/>
                        <a:ea typeface="Google Sans"/>
                        <a:cs typeface="Google Sans"/>
                        <a:sym typeface="Google Sans"/>
                      </a:rPr>
                      <a:t>Az egyik tanuló azt kommentelte, hogy másnap </a:t>
                    </a:r>
                    <a:endParaRPr i="0" sz="350" u="none" cap="none" strike="noStrike">
                      <a:solidFill>
                        <a:srgbClr val="000000"/>
                      </a:solidFill>
                      <a:latin typeface="Google Sans"/>
                      <a:ea typeface="Google Sans"/>
                      <a:cs typeface="Google Sans"/>
                      <a:sym typeface="Google Sans"/>
                    </a:endParaRPr>
                  </a:p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rPr i="0" lang="hu" sz="350" u="none" cap="none" strike="noStrike">
                        <a:solidFill>
                          <a:srgbClr val="000000"/>
                        </a:solidFill>
                        <a:latin typeface="Google Sans"/>
                        <a:ea typeface="Google Sans"/>
                        <a:cs typeface="Google Sans"/>
                        <a:sym typeface="Google Sans"/>
                      </a:rPr>
                      <a:t>az ebédlőben összeverekszik egy másik tanulóval.</a:t>
                    </a:r>
                    <a:endParaRPr i="0" sz="350" u="none" cap="none" strike="noStrike">
                      <a:solidFill>
                        <a:srgbClr val="000000"/>
                      </a:solidFill>
                      <a:latin typeface="Google Sans"/>
                      <a:ea typeface="Google Sans"/>
                      <a:cs typeface="Google Sans"/>
                      <a:sym typeface="Google Sans"/>
                    </a:endParaRPr>
                  </a:p>
                </p:txBody>
              </p:sp>
            </p:grpSp>
            <p:sp>
              <p:nvSpPr>
                <p:cNvPr id="234" name="Google Shape;234;p12"/>
                <p:cNvSpPr txBox="1"/>
                <p:nvPr/>
              </p:nvSpPr>
              <p:spPr>
                <a:xfrm>
                  <a:off x="3254771" y="3370319"/>
                  <a:ext cx="681300" cy="323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0" lIns="0" spcFirstLastPara="1" rIns="0" wrap="square" tIns="0">
                  <a:sp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i="0" lang="hu" sz="350" u="none" cap="none" strike="noStrike">
                      <a:solidFill>
                        <a:srgbClr val="000000"/>
                      </a:solidFill>
                      <a:latin typeface="Google Sans"/>
                      <a:ea typeface="Google Sans"/>
                      <a:cs typeface="Google Sans"/>
                      <a:sym typeface="Google Sans"/>
                    </a:rPr>
                    <a:t>Egy rajzfilmvideó, amelyben szerepel pár furcsa rész, amely egyáltalán nem nevezhető gyerekbarátnak és kényelmetlenül kezded érezni magadat.</a:t>
                  </a:r>
                  <a:endParaRPr>
                    <a:latin typeface="Google Sans"/>
                    <a:ea typeface="Google Sans"/>
                    <a:cs typeface="Google Sans"/>
                    <a:sym typeface="Google Sans"/>
                  </a:endParaRPr>
                </a:p>
              </p:txBody>
            </p:sp>
          </p:grpSp>
          <p:sp>
            <p:nvSpPr>
              <p:cNvPr id="235" name="Google Shape;235;p12"/>
              <p:cNvSpPr txBox="1"/>
              <p:nvPr/>
            </p:nvSpPr>
            <p:spPr>
              <a:xfrm>
                <a:off x="3254771" y="3786815"/>
                <a:ext cx="681300" cy="4311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i="0" lang="hu" sz="350" u="none" cap="none" strike="noStrike">
                    <a:solidFill>
                      <a:srgbClr val="000000"/>
                    </a:solidFill>
                    <a:latin typeface="Google Sans"/>
                    <a:ea typeface="Google Sans"/>
                    <a:cs typeface="Google Sans"/>
                    <a:sym typeface="Google Sans"/>
                  </a:rPr>
                  <a:t>Miközben online játékot játszol a barátaiddal, valaki, akit egyikőtök sem ismer, elkezd veletek csetelni. Egyáltalán nem viselkedik bántóan, de nem ismeritek őt. Ügyet sem vettek rá vagy jelentitek?</a:t>
                </a:r>
                <a:endParaRPr>
                  <a:latin typeface="Google Sans"/>
                  <a:ea typeface="Google Sans"/>
                  <a:cs typeface="Google Sans"/>
                  <a:sym typeface="Google Sans"/>
                </a:endParaRPr>
              </a:p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35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236" name="Google Shape;236;p12"/>
            <p:cNvSpPr txBox="1"/>
            <p:nvPr/>
          </p:nvSpPr>
          <p:spPr>
            <a:xfrm>
              <a:off x="3254771" y="4274838"/>
              <a:ext cx="516422" cy="4616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hu" sz="300" u="none" cap="none" strike="noStrike">
                  <a:solidFill>
                    <a:schemeClr val="dk1"/>
                  </a:solidFill>
                  <a:latin typeface="Google Sans"/>
                  <a:ea typeface="Google Sans"/>
                  <a:cs typeface="Google Sans"/>
                  <a:sym typeface="Google Sans"/>
                </a:rPr>
                <a:t>L</a:t>
              </a:r>
              <a:r>
                <a:rPr b="1" lang="hu" sz="300">
                  <a:solidFill>
                    <a:schemeClr val="dk1"/>
                  </a:solidFill>
                  <a:latin typeface="Google Sans"/>
                  <a:ea typeface="Google Sans"/>
                  <a:cs typeface="Google Sans"/>
                  <a:sym typeface="Google Sans"/>
                </a:rPr>
                <a:t>e</a:t>
              </a:r>
              <a:r>
                <a:rPr b="1" i="0" lang="hu" sz="300" u="none" cap="none" strike="noStrike">
                  <a:solidFill>
                    <a:schemeClr val="dk1"/>
                  </a:solidFill>
                  <a:latin typeface="Google Sans"/>
                  <a:ea typeface="Google Sans"/>
                  <a:cs typeface="Google Sans"/>
                  <a:sym typeface="Google Sans"/>
                </a:rPr>
                <a:t>gyél az Internet Ásza.</a:t>
              </a:r>
              <a:endParaRPr b="1" i="0" sz="300" u="none" cap="none" strike="noStrike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endParaRPr>
            </a:p>
          </p:txBody>
        </p:sp>
      </p:grpSp>
      <p:sp>
        <p:nvSpPr>
          <p:cNvPr id="237" name="Google Shape;237;p12"/>
          <p:cNvSpPr txBox="1"/>
          <p:nvPr/>
        </p:nvSpPr>
        <p:spPr>
          <a:xfrm>
            <a:off x="330385" y="4326722"/>
            <a:ext cx="780912" cy="5539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hu" sz="1200" u="none" cap="none" strike="noStrike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rPr>
              <a:t>Legyél az Internet Ásza</a:t>
            </a:r>
            <a:r>
              <a:rPr b="1" i="0" lang="hu" sz="500" u="none" cap="none" strike="noStrike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rPr>
              <a:t>▲</a:t>
            </a:r>
            <a:endParaRPr b="1" i="0" sz="1200" u="none" cap="none" strike="noStrike">
              <a:solidFill>
                <a:schemeClr val="lt1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2" name="Google Shape;242;p13"/>
          <p:cNvGrpSpPr/>
          <p:nvPr/>
        </p:nvGrpSpPr>
        <p:grpSpPr>
          <a:xfrm>
            <a:off x="1909800" y="1535300"/>
            <a:ext cx="5324400" cy="2181700"/>
            <a:chOff x="1909875" y="1600150"/>
            <a:chExt cx="5324400" cy="2181700"/>
          </a:xfrm>
        </p:grpSpPr>
        <p:sp>
          <p:nvSpPr>
            <p:cNvPr id="243" name="Google Shape;243;p13"/>
            <p:cNvSpPr txBox="1"/>
            <p:nvPr/>
          </p:nvSpPr>
          <p:spPr>
            <a:xfrm>
              <a:off x="1909875" y="1805450"/>
              <a:ext cx="5324400" cy="1976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000"/>
                <a:buFont typeface="Arial"/>
                <a:buNone/>
              </a:pPr>
              <a:r>
                <a:rPr b="1" i="0" lang="hu" sz="3000" u="none" cap="none" strike="noStrike">
                  <a:solidFill>
                    <a:srgbClr val="4285F4"/>
                  </a:solidFill>
                  <a:latin typeface="Google Sans"/>
                  <a:ea typeface="Google Sans"/>
                  <a:cs typeface="Google Sans"/>
                  <a:sym typeface="Google Sans"/>
                </a:rPr>
                <a:t>Most már hivatalosan is bátor vagy az interneten!</a:t>
              </a:r>
              <a:endParaRPr i="0" sz="2000" u="none" cap="none" strike="noStrike">
                <a:solidFill>
                  <a:srgbClr val="4285F4"/>
                </a:solidFill>
                <a:latin typeface="Google Sans"/>
                <a:ea typeface="Google Sans"/>
                <a:cs typeface="Google Sans"/>
                <a:sym typeface="Google Sans"/>
              </a:endParaRPr>
            </a:p>
          </p:txBody>
        </p:sp>
        <p:sp>
          <p:nvSpPr>
            <p:cNvPr id="244" name="Google Shape;244;p13"/>
            <p:cNvSpPr txBox="1"/>
            <p:nvPr/>
          </p:nvSpPr>
          <p:spPr>
            <a:xfrm>
              <a:off x="1909875" y="1600150"/>
              <a:ext cx="5324400" cy="75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1" i="0" lang="hu" sz="2500" u="none" cap="none" strike="noStrike">
                  <a:solidFill>
                    <a:srgbClr val="000000"/>
                  </a:solidFill>
                  <a:latin typeface="Google Sans"/>
                  <a:ea typeface="Google Sans"/>
                  <a:cs typeface="Google Sans"/>
                  <a:sym typeface="Google Sans"/>
                </a:rPr>
                <a:t>Gratulálunk!</a:t>
              </a:r>
              <a:endParaRPr i="0" sz="2000" u="none" cap="none" strike="noStrike">
                <a:solidFill>
                  <a:srgbClr val="FFFFFF"/>
                </a:solidFill>
                <a:latin typeface="Google Sans"/>
                <a:ea typeface="Google Sans"/>
                <a:cs typeface="Google Sans"/>
                <a:sym typeface="Google Sans"/>
              </a:endParaRPr>
            </a:p>
          </p:txBody>
        </p:sp>
      </p:grpSp>
      <p:sp>
        <p:nvSpPr>
          <p:cNvPr id="245" name="Google Shape;245;p13"/>
          <p:cNvSpPr txBox="1"/>
          <p:nvPr/>
        </p:nvSpPr>
        <p:spPr>
          <a:xfrm>
            <a:off x="330385" y="4326722"/>
            <a:ext cx="780912" cy="5539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hu" sz="1200" u="none" cap="none" strike="noStrike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rPr>
              <a:t>Legyél az Internet Ásza</a:t>
            </a:r>
            <a:r>
              <a:rPr b="1" i="0" lang="hu" sz="500" u="none" cap="none" strike="noStrike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rPr>
              <a:t>▲</a:t>
            </a:r>
            <a:endParaRPr b="1" i="0" sz="1200" u="none" cap="none" strike="noStrike">
              <a:solidFill>
                <a:schemeClr val="lt1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"/>
          <p:cNvSpPr txBox="1"/>
          <p:nvPr>
            <p:ph type="title"/>
          </p:nvPr>
        </p:nvSpPr>
        <p:spPr>
          <a:xfrm>
            <a:off x="1137450" y="1851800"/>
            <a:ext cx="6994500" cy="20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0" lang="hu" sz="2200" u="none">
                <a:solidFill>
                  <a:srgbClr val="434343"/>
                </a:solidFill>
                <a:latin typeface="Google Sans"/>
                <a:ea typeface="Google Sans"/>
                <a:cs typeface="Google Sans"/>
                <a:sym typeface="Google Sans"/>
              </a:rPr>
              <a:t>Amikor a bátorságra gondolsz, vajon a filmekből ismert szuperhősök jutnak az eszedbe? </a:t>
            </a:r>
            <a:endParaRPr sz="2200">
              <a:solidFill>
                <a:srgbClr val="434343"/>
              </a:solidFill>
              <a:latin typeface="Google Sans"/>
              <a:ea typeface="Google Sans"/>
              <a:cs typeface="Google Sans"/>
              <a:sym typeface="Google Sans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0" lang="hu" sz="2200" u="none">
                <a:solidFill>
                  <a:srgbClr val="434343"/>
                </a:solidFill>
                <a:latin typeface="Google Sans"/>
                <a:ea typeface="Google Sans"/>
                <a:cs typeface="Google Sans"/>
                <a:sym typeface="Google Sans"/>
              </a:rPr>
              <a:t>Netán a tűzoltók?</a:t>
            </a:r>
            <a:endParaRPr sz="2200">
              <a:solidFill>
                <a:srgbClr val="434343"/>
              </a:solidFill>
              <a:latin typeface="Google Sans"/>
              <a:ea typeface="Google Sans"/>
              <a:cs typeface="Google Sans"/>
              <a:sym typeface="Google Sans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0" lang="hu" sz="2200" u="none">
                <a:solidFill>
                  <a:srgbClr val="434343"/>
                </a:solidFill>
                <a:latin typeface="Google Sans"/>
                <a:ea typeface="Google Sans"/>
                <a:cs typeface="Google Sans"/>
                <a:sym typeface="Google Sans"/>
              </a:rPr>
              <a:t>Esetleg valaki</a:t>
            </a:r>
            <a:r>
              <a:rPr lang="hu" sz="2200">
                <a:solidFill>
                  <a:srgbClr val="434343"/>
                </a:solidFill>
                <a:latin typeface="Google Sans"/>
                <a:ea typeface="Google Sans"/>
                <a:cs typeface="Google Sans"/>
                <a:sym typeface="Google Sans"/>
              </a:rPr>
              <a:t> </a:t>
            </a:r>
            <a:r>
              <a:rPr i="0" lang="hu" sz="2200" u="none">
                <a:solidFill>
                  <a:srgbClr val="434343"/>
                </a:solidFill>
                <a:latin typeface="Google Sans"/>
                <a:ea typeface="Google Sans"/>
                <a:cs typeface="Google Sans"/>
                <a:sym typeface="Google Sans"/>
              </a:rPr>
              <a:t>a közvetlen környezetedből?  </a:t>
            </a:r>
            <a:endParaRPr sz="2200">
              <a:solidFill>
                <a:srgbClr val="434343"/>
              </a:solidFill>
              <a:latin typeface="Google Sans"/>
              <a:ea typeface="Google Sans"/>
              <a:cs typeface="Google Sans"/>
              <a:sym typeface="Google Sans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200">
              <a:solidFill>
                <a:srgbClr val="434343"/>
              </a:solidFill>
            </a:endParaRPr>
          </a:p>
        </p:txBody>
      </p:sp>
      <p:sp>
        <p:nvSpPr>
          <p:cNvPr id="156" name="Google Shape;156;p2"/>
          <p:cNvSpPr txBox="1"/>
          <p:nvPr/>
        </p:nvSpPr>
        <p:spPr>
          <a:xfrm>
            <a:off x="330385" y="4326722"/>
            <a:ext cx="780912" cy="5539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hu" sz="1200" u="none" cap="none" strike="noStrike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rPr>
              <a:t>Legyél az Internet Ásza</a:t>
            </a:r>
            <a:r>
              <a:rPr b="1" i="0" lang="hu" sz="500" u="none" cap="none" strike="noStrike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rPr>
              <a:t>▲</a:t>
            </a:r>
            <a:endParaRPr b="1" i="0" sz="1200" u="none" cap="none" strike="noStrike">
              <a:solidFill>
                <a:schemeClr val="dk1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3"/>
          <p:cNvSpPr txBox="1"/>
          <p:nvPr>
            <p:ph type="title"/>
          </p:nvPr>
        </p:nvSpPr>
        <p:spPr>
          <a:xfrm>
            <a:off x="849900" y="1856800"/>
            <a:ext cx="7444200" cy="20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hu" sz="2200" u="none">
                <a:solidFill>
                  <a:srgbClr val="434343"/>
                </a:solidFill>
              </a:rPr>
              <a:t> </a:t>
            </a:r>
            <a:r>
              <a:rPr i="0" lang="hu" sz="2200" u="none">
                <a:solidFill>
                  <a:srgbClr val="434343"/>
                </a:solidFill>
                <a:latin typeface="Google Sans"/>
                <a:ea typeface="Google Sans"/>
                <a:cs typeface="Google Sans"/>
                <a:sym typeface="Google Sans"/>
              </a:rPr>
              <a:t>Ezek mind remek példák, de ne felejtsd el,</a:t>
            </a:r>
            <a:br>
              <a:rPr lang="hu" sz="2200">
                <a:solidFill>
                  <a:srgbClr val="434343"/>
                </a:solidFill>
                <a:latin typeface="Google Sans"/>
                <a:ea typeface="Google Sans"/>
                <a:cs typeface="Google Sans"/>
                <a:sym typeface="Google Sans"/>
              </a:rPr>
            </a:br>
            <a:r>
              <a:rPr i="0" lang="hu" sz="2200" u="none">
                <a:solidFill>
                  <a:srgbClr val="434343"/>
                </a:solidFill>
                <a:latin typeface="Google Sans"/>
                <a:ea typeface="Google Sans"/>
                <a:cs typeface="Google Sans"/>
                <a:sym typeface="Google Sans"/>
              </a:rPr>
              <a:t>hogy TE is lehetsz bátor!</a:t>
            </a:r>
            <a:endParaRPr sz="2200">
              <a:solidFill>
                <a:srgbClr val="434343"/>
              </a:solidFill>
              <a:latin typeface="Google Sans"/>
              <a:ea typeface="Google Sans"/>
              <a:cs typeface="Google Sans"/>
              <a:sym typeface="Google Sans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500">
              <a:solidFill>
                <a:srgbClr val="434343"/>
              </a:solidFill>
              <a:latin typeface="Google Sans"/>
              <a:ea typeface="Google Sans"/>
              <a:cs typeface="Google Sans"/>
              <a:sym typeface="Google Sans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0" lang="hu" sz="2200" u="none">
                <a:solidFill>
                  <a:srgbClr val="434343"/>
                </a:solidFill>
                <a:latin typeface="Google Sans"/>
                <a:ea typeface="Google Sans"/>
                <a:cs typeface="Google Sans"/>
                <a:sym typeface="Google Sans"/>
              </a:rPr>
              <a:t>Nézzük meg, hogyan, barátunk, </a:t>
            </a:r>
            <a:endParaRPr i="0" sz="2200" u="none">
              <a:solidFill>
                <a:srgbClr val="434343"/>
              </a:solidFill>
              <a:latin typeface="Google Sans"/>
              <a:ea typeface="Google Sans"/>
              <a:cs typeface="Google Sans"/>
              <a:sym typeface="Google Sans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0" lang="hu" sz="2200" u="none">
                <a:solidFill>
                  <a:srgbClr val="434343"/>
                </a:solidFill>
                <a:latin typeface="Google Sans"/>
                <a:ea typeface="Google Sans"/>
                <a:cs typeface="Google Sans"/>
                <a:sym typeface="Google Sans"/>
              </a:rPr>
              <a:t>a Netkalandor segítségével!</a:t>
            </a:r>
            <a:endParaRPr sz="2200">
              <a:solidFill>
                <a:srgbClr val="434343"/>
              </a:solidFill>
              <a:latin typeface="Google Sans"/>
              <a:ea typeface="Google Sans"/>
              <a:cs typeface="Google Sans"/>
              <a:sym typeface="Google Sans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200">
              <a:solidFill>
                <a:srgbClr val="434343"/>
              </a:solidFill>
            </a:endParaRPr>
          </a:p>
        </p:txBody>
      </p:sp>
      <p:sp>
        <p:nvSpPr>
          <p:cNvPr id="162" name="Google Shape;162;p3"/>
          <p:cNvSpPr txBox="1"/>
          <p:nvPr/>
        </p:nvSpPr>
        <p:spPr>
          <a:xfrm>
            <a:off x="330385" y="4326722"/>
            <a:ext cx="780912" cy="5539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hu" sz="1200" u="none" cap="none" strike="noStrike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rPr>
              <a:t>Legyél az Internet Ásza</a:t>
            </a:r>
            <a:r>
              <a:rPr b="1" i="0" lang="hu" sz="500" u="none" cap="none" strike="noStrike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rPr>
              <a:t>▲</a:t>
            </a:r>
            <a:endParaRPr b="1" i="0" sz="1200" u="none" cap="none" strike="noStrike">
              <a:solidFill>
                <a:schemeClr val="dk1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4"/>
          <p:cNvSpPr txBox="1"/>
          <p:nvPr>
            <p:ph type="title"/>
          </p:nvPr>
        </p:nvSpPr>
        <p:spPr>
          <a:xfrm>
            <a:off x="928950" y="545700"/>
            <a:ext cx="7286100" cy="6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i="0" lang="hu" sz="2400" u="none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rPr>
              <a:t>A Netkalandor bátorsága határtalan. </a:t>
            </a:r>
            <a:endParaRPr sz="2400">
              <a:solidFill>
                <a:schemeClr val="lt1"/>
              </a:solidFill>
              <a:latin typeface="Google Sans"/>
              <a:ea typeface="Google Sans"/>
              <a:cs typeface="Google Sans"/>
              <a:sym typeface="Google Sans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i="0" lang="hu" sz="2400" u="none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rPr>
              <a:t>Suhan, repül, megállítani hasztalan.</a:t>
            </a:r>
            <a:endParaRPr sz="2400">
              <a:solidFill>
                <a:schemeClr val="lt1"/>
              </a:solidFill>
              <a:latin typeface="Google Sans"/>
              <a:ea typeface="Google Sans"/>
              <a:cs typeface="Google Sans"/>
              <a:sym typeface="Google Sans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2400">
              <a:solidFill>
                <a:schemeClr val="lt1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</p:txBody>
      </p:sp>
      <p:pic>
        <p:nvPicPr>
          <p:cNvPr id="168" name="Google Shape;168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231754">
            <a:off x="1372713" y="1430950"/>
            <a:ext cx="6245171" cy="3512898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p4"/>
          <p:cNvSpPr txBox="1"/>
          <p:nvPr/>
        </p:nvSpPr>
        <p:spPr>
          <a:xfrm>
            <a:off x="330385" y="4326722"/>
            <a:ext cx="780912" cy="5539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hu" sz="1200" u="none" cap="none" strike="noStrike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rPr>
              <a:t>Legyél az Internet Ásza</a:t>
            </a:r>
            <a:r>
              <a:rPr b="1" i="0" lang="hu" sz="500" u="none" cap="none" strike="noStrike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rPr>
              <a:t>▲</a:t>
            </a:r>
            <a:endParaRPr b="1" i="0" sz="1200" u="none" cap="none" strike="noStrike">
              <a:solidFill>
                <a:schemeClr val="lt1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5"/>
          <p:cNvSpPr txBox="1"/>
          <p:nvPr>
            <p:ph type="title"/>
          </p:nvPr>
        </p:nvSpPr>
        <p:spPr>
          <a:xfrm>
            <a:off x="1341000" y="458350"/>
            <a:ext cx="6462000" cy="320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i="0" lang="hu" u="none">
                <a:latin typeface="Google Sans"/>
                <a:ea typeface="Google Sans"/>
                <a:cs typeface="Google Sans"/>
                <a:sym typeface="Google Sans"/>
              </a:rPr>
              <a:t>Ha a Netkalandor barátai segítségre szorulnak, ő ott terem, és segít nekik.</a:t>
            </a:r>
            <a:endParaRPr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175" name="Google Shape;175;p5"/>
          <p:cNvSpPr txBox="1"/>
          <p:nvPr/>
        </p:nvSpPr>
        <p:spPr>
          <a:xfrm>
            <a:off x="330385" y="4326722"/>
            <a:ext cx="780912" cy="5539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hu" sz="1200" u="none" cap="none" strike="noStrike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rPr>
              <a:t>Legyél az Internet Ásza</a:t>
            </a:r>
            <a:r>
              <a:rPr b="1" i="0" lang="hu" sz="500" u="none" cap="none" strike="noStrike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rPr>
              <a:t>▲</a:t>
            </a:r>
            <a:endParaRPr b="1" i="0" sz="1200" u="none" cap="none" strike="noStrike">
              <a:solidFill>
                <a:schemeClr val="lt1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6"/>
          <p:cNvSpPr txBox="1"/>
          <p:nvPr>
            <p:ph type="title"/>
          </p:nvPr>
        </p:nvSpPr>
        <p:spPr>
          <a:xfrm>
            <a:off x="1341000" y="630875"/>
            <a:ext cx="6462000" cy="14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i="0" lang="hu" u="none">
                <a:latin typeface="Google Sans"/>
                <a:ea typeface="Google Sans"/>
                <a:cs typeface="Google Sans"/>
                <a:sym typeface="Google Sans"/>
              </a:rPr>
              <a:t>Ha a Netkalandor szorul segítségre,</a:t>
            </a:r>
            <a:br>
              <a:rPr lang="hu">
                <a:latin typeface="Google Sans"/>
                <a:ea typeface="Google Sans"/>
                <a:cs typeface="Google Sans"/>
                <a:sym typeface="Google Sans"/>
              </a:rPr>
            </a:br>
            <a:r>
              <a:rPr i="0" lang="hu" u="none">
                <a:latin typeface="Google Sans"/>
                <a:ea typeface="Google Sans"/>
                <a:cs typeface="Google Sans"/>
                <a:sym typeface="Google Sans"/>
              </a:rPr>
              <a:t>nem rest kérni mástól.</a:t>
            </a:r>
            <a:endParaRPr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181" name="Google Shape;181;p6"/>
          <p:cNvSpPr txBox="1"/>
          <p:nvPr/>
        </p:nvSpPr>
        <p:spPr>
          <a:xfrm>
            <a:off x="330385" y="4326722"/>
            <a:ext cx="780912" cy="5539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hu" sz="1200" u="none" cap="none" strike="noStrike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rPr>
              <a:t>Legyél az Internet Ásza</a:t>
            </a:r>
            <a:r>
              <a:rPr b="1" i="0" lang="hu" sz="500" u="none" cap="none" strike="noStrike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rPr>
              <a:t>▲</a:t>
            </a:r>
            <a:endParaRPr b="1" i="0" sz="1200" u="none" cap="none" strike="noStrike">
              <a:solidFill>
                <a:schemeClr val="lt1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7"/>
          <p:cNvSpPr txBox="1"/>
          <p:nvPr>
            <p:ph type="title"/>
          </p:nvPr>
        </p:nvSpPr>
        <p:spPr>
          <a:xfrm>
            <a:off x="1341000" y="555525"/>
            <a:ext cx="6462000" cy="320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i="0" lang="hu" u="none">
                <a:latin typeface="Google Sans"/>
                <a:ea typeface="Google Sans"/>
                <a:cs typeface="Google Sans"/>
                <a:sym typeface="Google Sans"/>
              </a:rPr>
              <a:t>Valaki több sértő hozzászólást posztolt névtelenül egy másik személyről.</a:t>
            </a:r>
            <a:endParaRPr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187" name="Google Shape;187;p7"/>
          <p:cNvSpPr txBox="1"/>
          <p:nvPr/>
        </p:nvSpPr>
        <p:spPr>
          <a:xfrm>
            <a:off x="330385" y="4326722"/>
            <a:ext cx="780912" cy="5539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hu" sz="1200" u="none" cap="none" strike="noStrike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rPr>
              <a:t>Legyél az Internet Ásza</a:t>
            </a:r>
            <a:r>
              <a:rPr b="1" i="0" lang="hu" sz="500" u="none" cap="none" strike="noStrike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rPr>
              <a:t>▲</a:t>
            </a:r>
            <a:endParaRPr b="1" i="0" sz="1200" u="none" cap="none" strike="noStrike">
              <a:solidFill>
                <a:schemeClr val="lt1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8"/>
          <p:cNvSpPr txBox="1"/>
          <p:nvPr>
            <p:ph type="title"/>
          </p:nvPr>
        </p:nvSpPr>
        <p:spPr>
          <a:xfrm>
            <a:off x="748238" y="453350"/>
            <a:ext cx="7787700" cy="172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i="0" lang="hu" u="none">
                <a:latin typeface="Google Sans"/>
                <a:ea typeface="Google Sans"/>
                <a:cs typeface="Google Sans"/>
                <a:sym typeface="Google Sans"/>
              </a:rPr>
              <a:t>A Netkalandor beszámol a sértő hozzászólásokról egy olyan felnőttnek, akiben megbízik, majd jelenti is azokat,</a:t>
            </a:r>
            <a:r>
              <a:rPr lang="hu">
                <a:latin typeface="Google Sans"/>
                <a:ea typeface="Google Sans"/>
                <a:cs typeface="Google Sans"/>
                <a:sym typeface="Google Sans"/>
              </a:rPr>
              <a:t> </a:t>
            </a:r>
            <a:r>
              <a:rPr i="0" lang="hu" u="none">
                <a:latin typeface="Google Sans"/>
                <a:ea typeface="Google Sans"/>
                <a:cs typeface="Google Sans"/>
                <a:sym typeface="Google Sans"/>
              </a:rPr>
              <a:t>hogy töröljék az oldalról.</a:t>
            </a:r>
            <a:endParaRPr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193" name="Google Shape;193;p8"/>
          <p:cNvSpPr txBox="1"/>
          <p:nvPr/>
        </p:nvSpPr>
        <p:spPr>
          <a:xfrm>
            <a:off x="4351744" y="3096946"/>
            <a:ext cx="580677" cy="12311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hu" sz="800" u="none" cap="none" strike="noStrike">
                <a:solidFill>
                  <a:srgbClr val="EA3D32"/>
                </a:solidFill>
                <a:latin typeface="Google Sans"/>
                <a:ea typeface="Google Sans"/>
                <a:cs typeface="Google Sans"/>
                <a:sym typeface="Google Sans"/>
              </a:rPr>
              <a:t>Jelentem</a:t>
            </a:r>
            <a:endParaRPr b="1" i="0" sz="800" u="none" cap="none" strike="noStrike">
              <a:solidFill>
                <a:srgbClr val="EA3D32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194" name="Google Shape;194;p8"/>
          <p:cNvSpPr txBox="1"/>
          <p:nvPr/>
        </p:nvSpPr>
        <p:spPr>
          <a:xfrm>
            <a:off x="330385" y="4326722"/>
            <a:ext cx="780912" cy="5539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hu" sz="1200" u="none" cap="none" strike="noStrike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rPr>
              <a:t>Legyél az Internet Ásza</a:t>
            </a:r>
            <a:r>
              <a:rPr b="1" i="0" lang="hu" sz="500" u="none" cap="none" strike="noStrike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rPr>
              <a:t>▲</a:t>
            </a:r>
            <a:endParaRPr b="1" i="0" sz="1200" u="none" cap="none" strike="noStrike">
              <a:solidFill>
                <a:schemeClr val="lt1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9"/>
          <p:cNvSpPr txBox="1"/>
          <p:nvPr>
            <p:ph type="title"/>
          </p:nvPr>
        </p:nvSpPr>
        <p:spPr>
          <a:xfrm>
            <a:off x="1421400" y="545150"/>
            <a:ext cx="6301200" cy="110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i="0" lang="hu" u="none">
                <a:latin typeface="Google Sans"/>
                <a:ea typeface="Google Sans"/>
                <a:cs typeface="Google Sans"/>
                <a:sym typeface="Google Sans"/>
              </a:rPr>
              <a:t>A Netkalandor egy olyan videóra bukkan, amelytől kellemetlenül érzi magát.</a:t>
            </a:r>
            <a:endParaRPr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200" name="Google Shape;200;p9"/>
          <p:cNvSpPr txBox="1"/>
          <p:nvPr/>
        </p:nvSpPr>
        <p:spPr>
          <a:xfrm>
            <a:off x="330385" y="4326722"/>
            <a:ext cx="780912" cy="5539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hu" sz="1200" u="none" cap="none" strike="noStrike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rPr>
              <a:t>Legyél az Internet Ásza</a:t>
            </a:r>
            <a:r>
              <a:rPr b="1" i="0" lang="hu" sz="500" u="none" cap="none" strike="noStrike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rPr>
              <a:t>▲</a:t>
            </a:r>
            <a:endParaRPr b="1" i="0" sz="1200" u="none" cap="none" strike="noStrike">
              <a:solidFill>
                <a:schemeClr val="lt1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